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02.02.2015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42984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0037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800" dirty="0" smtClean="0">
                <a:effectLst/>
              </a:rPr>
              <a:t>с помощью </a:t>
            </a:r>
          </a:p>
          <a:p>
            <a:pPr algn="ctr"/>
            <a:r>
              <a:rPr lang="ru-RU" sz="4800" dirty="0" smtClean="0">
                <a:effectLst/>
              </a:rPr>
              <a:t>SMS-сервиса</a:t>
            </a:r>
            <a:endParaRPr lang="en-US" sz="4800" dirty="0" smtClean="0">
              <a:effectLst/>
            </a:endParaRPr>
          </a:p>
          <a:p>
            <a:endParaRPr lang="en-US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-27384"/>
            <a:ext cx="594015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вы используете данную SMS-услугу впервые, </a:t>
            </a:r>
            <a:r>
              <a:rPr lang="ru-RU" sz="3600" b="1" dirty="0"/>
              <a:t>зарегистрируйте ваш код плательщика. </a:t>
            </a:r>
          </a:p>
          <a:p>
            <a:r>
              <a:rPr lang="ru-RU" sz="3600" dirty="0" smtClean="0"/>
              <a:t>Для этого отправьте SMS </a:t>
            </a:r>
            <a:r>
              <a:rPr lang="ru-RU" sz="3600" dirty="0"/>
              <a:t>с </a:t>
            </a:r>
            <a:r>
              <a:rPr lang="ru-RU" sz="3600" dirty="0" smtClean="0"/>
              <a:t>текстом: </a:t>
            </a:r>
          </a:p>
          <a:p>
            <a:r>
              <a:rPr lang="ru-RU" sz="3000" b="1" dirty="0" smtClean="0">
                <a:solidFill>
                  <a:srgbClr val="0070C0"/>
                </a:solidFill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кп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код 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плательщика</a:t>
            </a:r>
            <a:r>
              <a:rPr lang="ru-RU" sz="3000" b="1" dirty="0">
                <a:solidFill>
                  <a:srgbClr val="0070C0"/>
                </a:solidFill>
              </a:rPr>
              <a:t>» </a:t>
            </a:r>
            <a:endParaRPr lang="ru-RU" sz="3000" b="1" dirty="0" smtClean="0">
              <a:solidFill>
                <a:srgbClr val="0070C0"/>
              </a:solidFill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"вода </a:t>
            </a:r>
            <a:r>
              <a:rPr lang="ru-RU" sz="3600" dirty="0" err="1"/>
              <a:t>кп</a:t>
            </a:r>
            <a:r>
              <a:rPr lang="ru-RU" sz="3600" dirty="0"/>
              <a:t> 1234567890") на 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</p:txBody>
      </p:sp>
      <p:pic>
        <p:nvPicPr>
          <p:cNvPr id="1030" name="Picture 6" descr="Hi-Tech. Ямальские полицейские сделали первый шаг, чтобы стать &quot;робокопами&quot;. Другие регионы заняли выжидательную позицию - ново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1" y="4581128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4462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275856" y="-27384"/>
            <a:ext cx="586814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Для </a:t>
            </a:r>
            <a:r>
              <a:rPr lang="ru-RU" sz="3600" b="1" dirty="0"/>
              <a:t>просмотра показаний </a:t>
            </a:r>
            <a:r>
              <a:rPr lang="ru-RU" sz="3600" dirty="0"/>
              <a:t>за текущий или предыдущий период, </a:t>
            </a:r>
          </a:p>
          <a:p>
            <a:r>
              <a:rPr lang="ru-RU" sz="3600" dirty="0" smtClean="0"/>
              <a:t>отправьте </a:t>
            </a:r>
            <a:r>
              <a:rPr lang="ru-RU" sz="3600" dirty="0"/>
              <a:t>SMS с текстом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инфо текущий» </a:t>
            </a:r>
            <a:r>
              <a:rPr lang="ru-RU" sz="3600" dirty="0"/>
              <a:t>или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инфо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поcледний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на </a:t>
            </a:r>
            <a:r>
              <a:rPr lang="ru-RU" sz="3600" dirty="0"/>
              <a:t>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  <p:pic>
        <p:nvPicPr>
          <p:cNvPr id="2059" name="Picture 11" descr="Жители Карпинска смогут отправлять показания счетчиков sms-сообщениями Карпинск. Новости. Газета Вечерний Карпинс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09120"/>
            <a:ext cx="3526847" cy="23488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3393565" y="60106"/>
            <a:ext cx="5796136" cy="452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Чтобы </a:t>
            </a:r>
            <a:r>
              <a:rPr lang="ru-RU" sz="3600" b="1" dirty="0"/>
              <a:t>добавить показания</a:t>
            </a:r>
            <a:r>
              <a:rPr lang="ru-RU" sz="3600" dirty="0"/>
              <a:t>, 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 счетчик №2» </a:t>
            </a: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20.3») на номер </a:t>
            </a:r>
            <a:r>
              <a:rPr lang="ru-RU" sz="3600" b="1" dirty="0"/>
              <a:t>7377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</p:txBody>
      </p:sp>
      <p:pic>
        <p:nvPicPr>
          <p:cNvPr id="3081" name="Picture 9" descr="Ушел из жизни Леонид Иванович Данилов - Новости Вологды / Wo…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207"/>
          <a:stretch/>
        </p:blipFill>
        <p:spPr bwMode="auto">
          <a:xfrm>
            <a:off x="35496" y="3284984"/>
            <a:ext cx="2543175" cy="35735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203848" y="0"/>
            <a:ext cx="5940152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 квартире установлено </a:t>
            </a:r>
            <a:r>
              <a:rPr lang="ru-RU" sz="3600" b="1" dirty="0"/>
              <a:t>больше 2 приборов учета, </a:t>
            </a:r>
            <a:r>
              <a:rPr lang="ru-RU" sz="3600" dirty="0"/>
              <a:t>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№1счетчик №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счетчик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№3счетчик №4»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 12.2 19.5») на номер </a:t>
            </a:r>
            <a:r>
              <a:rPr lang="ru-RU" sz="3600" b="1" dirty="0"/>
              <a:t>7377</a:t>
            </a:r>
            <a:r>
              <a:rPr lang="ru-RU" sz="3600" dirty="0"/>
              <a:t>. </a:t>
            </a:r>
            <a:endParaRPr lang="ru-RU" sz="3600" b="1" dirty="0"/>
          </a:p>
        </p:txBody>
      </p:sp>
      <p:pic>
        <p:nvPicPr>
          <p:cNvPr id="23" name="Picture 2" descr="Счетчик ITELMA д/холодной вoды 1/2&quot; со сгон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91" y="4468872"/>
            <a:ext cx="3215239" cy="24114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66024"/>
            <a:ext cx="5760640" cy="509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случае </a:t>
            </a:r>
            <a:r>
              <a:rPr lang="ru-RU" b="1" dirty="0"/>
              <a:t>ошибки при вводе</a:t>
            </a:r>
            <a:r>
              <a:rPr lang="ru-RU" dirty="0"/>
              <a:t> показаний, вы можете удалить показания за текущий период, отправив SMS с текстом </a:t>
            </a:r>
            <a:endParaRPr lang="ru-RU" dirty="0" smtClean="0"/>
          </a:p>
          <a:p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удалить» </a:t>
            </a:r>
          </a:p>
          <a:p>
            <a:r>
              <a:rPr lang="ru-RU" dirty="0" smtClean="0"/>
              <a:t>на </a:t>
            </a:r>
            <a:r>
              <a:rPr lang="ru-RU" dirty="0"/>
              <a:t>короткий номер </a:t>
            </a:r>
            <a:r>
              <a:rPr lang="ru-RU" b="1" dirty="0"/>
              <a:t>7377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Подробнее </a:t>
            </a:r>
            <a:r>
              <a:rPr lang="ru-RU" dirty="0"/>
              <a:t>о сервисе вы можете узнать на сайте </a:t>
            </a:r>
            <a:r>
              <a:rPr lang="ru-RU" b="1" dirty="0"/>
              <a:t>dit.mos.ru/</a:t>
            </a:r>
            <a:r>
              <a:rPr lang="ru-RU" b="1" dirty="0" err="1"/>
              <a:t>apps</a:t>
            </a:r>
            <a:r>
              <a:rPr lang="ru-RU" b="1" dirty="0"/>
              <a:t>.</a:t>
            </a:r>
          </a:p>
          <a:p>
            <a:endParaRPr lang="ru-RU" dirty="0"/>
          </a:p>
          <a:p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pic>
        <p:nvPicPr>
          <p:cNvPr id="4" name="Picture 2" descr="Показания электрических счетчиков принимают по SMS - НГС.НОВОСТИ Омск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" t="3203" r="885" b="3699"/>
          <a:stretch/>
        </p:blipFill>
        <p:spPr bwMode="auto">
          <a:xfrm>
            <a:off x="0" y="4077072"/>
            <a:ext cx="3140703" cy="22081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445</TotalTime>
  <Words>201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simonova_nv</cp:lastModifiedBy>
  <cp:revision>79</cp:revision>
  <dcterms:created xsi:type="dcterms:W3CDTF">2012-12-03T15:46:11Z</dcterms:created>
  <dcterms:modified xsi:type="dcterms:W3CDTF">2015-02-02T13:30:23Z</dcterms:modified>
</cp:coreProperties>
</file>